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8" r:id="rId5"/>
    <p:sldId id="260" r:id="rId6"/>
    <p:sldId id="261" r:id="rId7"/>
    <p:sldId id="289" r:id="rId8"/>
    <p:sldId id="262" r:id="rId9"/>
    <p:sldId id="263" r:id="rId10"/>
    <p:sldId id="264" r:id="rId11"/>
    <p:sldId id="265" r:id="rId12"/>
    <p:sldId id="266" r:id="rId13"/>
    <p:sldId id="268" r:id="rId14"/>
    <p:sldId id="290" r:id="rId15"/>
    <p:sldId id="269" r:id="rId16"/>
    <p:sldId id="270" r:id="rId17"/>
    <p:sldId id="271" r:id="rId18"/>
    <p:sldId id="29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7" autoAdjust="0"/>
    <p:restoredTop sz="94660"/>
  </p:normalViewPr>
  <p:slideViewPr>
    <p:cSldViewPr snapToGrid="0">
      <p:cViewPr>
        <p:scale>
          <a:sx n="100" d="100"/>
          <a:sy n="100" d="100"/>
        </p:scale>
        <p:origin x="-81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4C40C-2549-49BC-960E-B6C6FC4DF446}" type="datetimeFigureOut">
              <a:rPr lang="en-US" smtClean="0"/>
              <a:pPr/>
              <a:t>24-Oct-22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D27E4-CF7A-4F48-A661-11818B0CEB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494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24-Oct-22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rPEDS-0jMgs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EJaz3sinEs" TargetMode="External"/><Relationship Id="rId2" Type="http://schemas.openxmlformats.org/officeDocument/2006/relationships/hyperlink" Target="https://www.imdb.com/title/tt0210945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Organizing Around teams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Chapter </a:t>
            </a:r>
            <a:r>
              <a:rPr lang="en-US" sz="4800" dirty="0" smtClean="0"/>
              <a:t>13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5737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823" y="815926"/>
            <a:ext cx="10324733" cy="4975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05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606" y="609600"/>
            <a:ext cx="8216137" cy="5330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8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1763" y="609600"/>
            <a:ext cx="9397823" cy="5654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85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4052" y="271974"/>
            <a:ext cx="9693245" cy="6343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85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6720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b="0" dirty="0">
                <a:effectLst/>
              </a:rPr>
              <a:t>A study of Conformity - Solomon E. Asch</a:t>
            </a: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05221"/>
            <a:ext cx="10353762" cy="36951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www.youtube.com/watch?v=rPEDS-0jMgs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6589" y="2178632"/>
            <a:ext cx="6498941" cy="4211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47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2858" y="342314"/>
            <a:ext cx="7695633" cy="6142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2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0237" y="609600"/>
            <a:ext cx="9200876" cy="5585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09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0661" y="131298"/>
            <a:ext cx="9440027" cy="6501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49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0_F_291522205_XkrmS421FjSGTMRdTrqFZPxDY19Vxp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09" y="1981200"/>
            <a:ext cx="6804658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49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2149" y="609600"/>
            <a:ext cx="9417051" cy="5664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5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795" y="820615"/>
            <a:ext cx="10351059" cy="4511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74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" y="1041009"/>
            <a:ext cx="12188048" cy="4895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11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795" y="482991"/>
            <a:ext cx="10353761" cy="5758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04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794" y="806548"/>
            <a:ext cx="10353761" cy="5183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20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u="sng" dirty="0">
                <a:effectLst/>
                <a:hlinkClick r:id="rId2"/>
              </a:rPr>
              <a:t>Remember the Titans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www.youtube.com/watch?v=hEJaz3sinEs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26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315" y="159433"/>
            <a:ext cx="8399017" cy="6472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40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947225"/>
            <a:ext cx="10367344" cy="4637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16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184</TotalTime>
  <Words>23</Words>
  <Application>Microsoft Office PowerPoint</Application>
  <PresentationFormat>Custom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Damask</vt:lpstr>
      <vt:lpstr>Organizing Around teams</vt:lpstr>
      <vt:lpstr>Slide 2</vt:lpstr>
      <vt:lpstr>Slide 3</vt:lpstr>
      <vt:lpstr>Slide 4</vt:lpstr>
      <vt:lpstr>Slide 5</vt:lpstr>
      <vt:lpstr>Slide 6</vt:lpstr>
      <vt:lpstr>Remember the Titans </vt:lpstr>
      <vt:lpstr>Slide 8</vt:lpstr>
      <vt:lpstr>Slide 9</vt:lpstr>
      <vt:lpstr>Slide 10</vt:lpstr>
      <vt:lpstr>Slide 11</vt:lpstr>
      <vt:lpstr>Slide 12</vt:lpstr>
      <vt:lpstr>Slide 13</vt:lpstr>
      <vt:lpstr>A study of Conformity - Solomon E. Asch 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Hamida</dc:creator>
  <cp:lastModifiedBy>User</cp:lastModifiedBy>
  <cp:revision>23</cp:revision>
  <dcterms:created xsi:type="dcterms:W3CDTF">2018-07-20T15:54:44Z</dcterms:created>
  <dcterms:modified xsi:type="dcterms:W3CDTF">2022-10-24T05:52:50Z</dcterms:modified>
</cp:coreProperties>
</file>