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77605" autoAdjust="0"/>
  </p:normalViewPr>
  <p:slideViewPr>
    <p:cSldViewPr snapToGrid="0">
      <p:cViewPr varScale="1">
        <p:scale>
          <a:sx n="90" d="100"/>
          <a:sy n="90" d="100"/>
        </p:scale>
        <p:origin x="-14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03-Oct-22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582633"/>
            <a:ext cx="3581400" cy="203081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Chapter 4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97713" y="4848447"/>
            <a:ext cx="8304028" cy="15948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 Black" pitchFamily="34" charset="0"/>
              </a:rPr>
              <a:t>Managing in a Global Environment </a:t>
            </a:r>
            <a:endParaRPr lang="en-US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437" y="723014"/>
            <a:ext cx="9728791" cy="558765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38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132" y="670152"/>
            <a:ext cx="8714696" cy="557277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6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379" y="605671"/>
            <a:ext cx="8807426" cy="563879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70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508" y="776177"/>
            <a:ext cx="9612114" cy="544387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13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467" y="914401"/>
            <a:ext cx="9936684" cy="520995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553" y="578807"/>
            <a:ext cx="8788842" cy="581120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64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143" y="786810"/>
            <a:ext cx="9537925" cy="529501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87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893" y="978196"/>
            <a:ext cx="10370179" cy="466769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1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294" y="428635"/>
            <a:ext cx="8662536" cy="599454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04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625" y="839972"/>
            <a:ext cx="9349115" cy="529031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77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25302"/>
            <a:ext cx="12192000" cy="58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6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274" y="733646"/>
            <a:ext cx="9859062" cy="559965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47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7927" y="637982"/>
            <a:ext cx="9420446" cy="575791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3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62" y="423862"/>
            <a:ext cx="10582275" cy="601027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1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353" y="340242"/>
            <a:ext cx="9292856" cy="626888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49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0107" y="212651"/>
            <a:ext cx="8706246" cy="637326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473" y="680483"/>
            <a:ext cx="10151097" cy="558209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67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110" y="606056"/>
            <a:ext cx="9116784" cy="578411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8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534" y="914400"/>
            <a:ext cx="10545370" cy="526311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7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001" y="627321"/>
            <a:ext cx="11159264" cy="577347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632" y="723014"/>
            <a:ext cx="9736982" cy="563525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95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197" y="691116"/>
            <a:ext cx="10032546" cy="550708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67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112" y="744280"/>
            <a:ext cx="9654361" cy="54864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6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480" y="723013"/>
            <a:ext cx="10103830" cy="569905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17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746" y="701749"/>
            <a:ext cx="9956910" cy="564165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02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87" y="1031358"/>
            <a:ext cx="10551574" cy="488034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06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21" y="839973"/>
            <a:ext cx="10618341" cy="507173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65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706" y="818707"/>
            <a:ext cx="10479408" cy="51142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87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782" y="657029"/>
            <a:ext cx="9250326" cy="582298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5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49" y="839973"/>
            <a:ext cx="10755616" cy="508236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5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927" y="2563091"/>
            <a:ext cx="4448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  <p:pic>
        <p:nvPicPr>
          <p:cNvPr id="3" name="Picture 2" descr="360_F_291522205_XkrmS421FjSGTMRdTrqFZPxDY19Vxp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35" y="2062716"/>
            <a:ext cx="6796327" cy="28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8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888" y="503463"/>
            <a:ext cx="9374261" cy="589140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92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623" y="917121"/>
            <a:ext cx="10318977" cy="51501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27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644" y="236084"/>
            <a:ext cx="10528527" cy="635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4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573" y="691116"/>
            <a:ext cx="9130822" cy="565877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46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920" y="1084521"/>
            <a:ext cx="10099320" cy="456136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3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647" y="701749"/>
            <a:ext cx="11421289" cy="55714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09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709</TotalTime>
  <Words>9</Words>
  <Application>Microsoft Office PowerPoint</Application>
  <PresentationFormat>Custom</PresentationFormat>
  <Paragraphs>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management</dc:title>
  <dc:creator>Hamida</dc:creator>
  <cp:lastModifiedBy>User</cp:lastModifiedBy>
  <cp:revision>20</cp:revision>
  <dcterms:created xsi:type="dcterms:W3CDTF">2018-06-04T11:06:30Z</dcterms:created>
  <dcterms:modified xsi:type="dcterms:W3CDTF">2022-10-03T06:26:48Z</dcterms:modified>
</cp:coreProperties>
</file>